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59BA1EC-1072-4D0A-9986-03D2D9BC9D42}" type="datetimeFigureOut">
              <a:rPr lang="es-ES" smtClean="0"/>
              <a:t>22/03/2020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9651EC-F388-4010-AF70-6529139389A7}"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59BA1EC-1072-4D0A-9986-03D2D9BC9D42}" type="datetimeFigureOut">
              <a:rPr lang="es-ES" smtClean="0"/>
              <a:t>22/03/2020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9651EC-F388-4010-AF70-6529139389A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59BA1EC-1072-4D0A-9986-03D2D9BC9D42}" type="datetimeFigureOut">
              <a:rPr lang="es-ES" smtClean="0"/>
              <a:t>22/03/2020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9651EC-F388-4010-AF70-6529139389A7}"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59BA1EC-1072-4D0A-9986-03D2D9BC9D42}" type="datetimeFigureOut">
              <a:rPr lang="es-ES" smtClean="0"/>
              <a:t>22/03/2020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9651EC-F388-4010-AF70-6529139389A7}"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59BA1EC-1072-4D0A-9986-03D2D9BC9D42}" type="datetimeFigureOut">
              <a:rPr lang="es-ES" smtClean="0"/>
              <a:t>22/03/2020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9651EC-F388-4010-AF70-6529139389A7}"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459BA1EC-1072-4D0A-9986-03D2D9BC9D42}" type="datetimeFigureOut">
              <a:rPr lang="es-ES" smtClean="0"/>
              <a:t>22/03/2020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B9651EC-F388-4010-AF70-6529139389A7}"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59BA1EC-1072-4D0A-9986-03D2D9BC9D42}" type="datetimeFigureOut">
              <a:rPr lang="es-ES" smtClean="0"/>
              <a:t>22/03/2020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B9651EC-F388-4010-AF70-6529139389A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59BA1EC-1072-4D0A-9986-03D2D9BC9D42}" type="datetimeFigureOut">
              <a:rPr lang="es-ES" smtClean="0"/>
              <a:t>22/03/2020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B9651EC-F388-4010-AF70-6529139389A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59BA1EC-1072-4D0A-9986-03D2D9BC9D42}" type="datetimeFigureOut">
              <a:rPr lang="es-ES" smtClean="0"/>
              <a:t>22/03/2020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B9651EC-F388-4010-AF70-6529139389A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9BA1EC-1072-4D0A-9986-03D2D9BC9D42}" type="datetimeFigureOut">
              <a:rPr lang="es-ES" smtClean="0"/>
              <a:t>22/03/2020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B9651EC-F388-4010-AF70-6529139389A7}"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59BA1EC-1072-4D0A-9986-03D2D9BC9D42}" type="datetimeFigureOut">
              <a:rPr lang="es-ES" smtClean="0"/>
              <a:t>22/03/2020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B9651EC-F388-4010-AF70-6529139389A7}"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59BA1EC-1072-4D0A-9986-03D2D9BC9D42}" type="datetimeFigureOut">
              <a:rPr lang="es-ES" smtClean="0"/>
              <a:t>22/03/2020</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B9651EC-F388-4010-AF70-6529139389A7}"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Simple </a:t>
            </a:r>
            <a:r>
              <a:rPr lang="es-ES" dirty="0" smtClean="0"/>
              <a:t>Past Tense</a:t>
            </a:r>
            <a:endParaRPr lang="es-ES" dirty="0"/>
          </a:p>
        </p:txBody>
      </p:sp>
      <p:sp>
        <p:nvSpPr>
          <p:cNvPr id="3" name="2 Subtítulo"/>
          <p:cNvSpPr>
            <a:spLocks noGrp="1"/>
          </p:cNvSpPr>
          <p:nvPr>
            <p:ph type="subTitle" idx="1"/>
          </p:nvPr>
        </p:nvSpPr>
        <p:spPr>
          <a:xfrm>
            <a:off x="1371600" y="3886200"/>
            <a:ext cx="6400800" cy="2567136"/>
          </a:xfrm>
        </p:spPr>
        <p:txBody>
          <a:bodyPr>
            <a:normAutofit/>
          </a:bodyPr>
          <a:lstStyle/>
          <a:p>
            <a:endParaRPr lang="es-ES" sz="1800" dirty="0" smtClean="0"/>
          </a:p>
          <a:p>
            <a:r>
              <a:rPr lang="es-ES" sz="1800" dirty="0" smtClean="0"/>
              <a:t>  </a:t>
            </a:r>
            <a:endParaRPr lang="es-ES" sz="2000" dirty="0" smtClean="0"/>
          </a:p>
          <a:p>
            <a:r>
              <a:rPr lang="es-ES" sz="2000" dirty="0" smtClean="0"/>
              <a:t>           </a:t>
            </a:r>
          </a:p>
          <a:p>
            <a:endParaRPr lang="es-ES" dirty="0" smtClean="0"/>
          </a:p>
          <a:p>
            <a:endParaRPr lang="es-E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28" y="188639"/>
            <a:ext cx="1920875" cy="134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2281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n-US" dirty="0" smtClean="0"/>
              <a:t>We use the simple past for complete actions in the past. The time period of these actions is not important as in Spanish. In the simple past there are regular verbs and irregular verbs.</a:t>
            </a:r>
            <a:endParaRPr lang="es-ES" dirty="0"/>
          </a:p>
        </p:txBody>
      </p:sp>
    </p:spTree>
    <p:extLst>
      <p:ext uri="{BB962C8B-B14F-4D97-AF65-F5344CB8AC3E}">
        <p14:creationId xmlns:p14="http://schemas.microsoft.com/office/powerpoint/2010/main" val="3008619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10000"/>
          </a:bodyPr>
          <a:lstStyle/>
          <a:p>
            <a:r>
              <a:rPr lang="en-US" dirty="0" smtClean="0"/>
              <a:t>To form the simple past with regular verbs, we use the infinitive and add the "-</a:t>
            </a:r>
            <a:r>
              <a:rPr lang="en-US" dirty="0" err="1" smtClean="0"/>
              <a:t>ed</a:t>
            </a:r>
            <a:r>
              <a:rPr lang="en-US" dirty="0" smtClean="0"/>
              <a:t>" termination. The form is the same for all people (I, you, he, she, it, we, they).</a:t>
            </a:r>
          </a:p>
          <a:p>
            <a:endParaRPr lang="en-US" dirty="0" smtClean="0"/>
          </a:p>
          <a:p>
            <a:r>
              <a:rPr lang="en-US" dirty="0" smtClean="0"/>
              <a:t> 	want →   wanted</a:t>
            </a:r>
          </a:p>
          <a:p>
            <a:r>
              <a:rPr lang="en-US" dirty="0" smtClean="0"/>
              <a:t> 	learn →   learned</a:t>
            </a:r>
          </a:p>
          <a:p>
            <a:r>
              <a:rPr lang="en-US" dirty="0" smtClean="0"/>
              <a:t> 	stay →   stayed</a:t>
            </a:r>
          </a:p>
          <a:p>
            <a:r>
              <a:rPr lang="en-US" dirty="0" smtClean="0"/>
              <a:t> 	walk →   walked</a:t>
            </a:r>
          </a:p>
          <a:p>
            <a:r>
              <a:rPr lang="en-US" dirty="0" smtClean="0"/>
              <a:t> 	show →   showed</a:t>
            </a:r>
            <a:endParaRPr lang="es-ES" dirty="0"/>
          </a:p>
        </p:txBody>
      </p:sp>
      <p:sp>
        <p:nvSpPr>
          <p:cNvPr id="2" name="1 Título"/>
          <p:cNvSpPr>
            <a:spLocks noGrp="1"/>
          </p:cNvSpPr>
          <p:nvPr>
            <p:ph type="title"/>
          </p:nvPr>
        </p:nvSpPr>
        <p:spPr/>
        <p:txBody>
          <a:bodyPr/>
          <a:lstStyle/>
          <a:p>
            <a:r>
              <a:rPr lang="es-ES" dirty="0" smtClean="0"/>
              <a:t>Grammatical Rules</a:t>
            </a:r>
            <a:endParaRPr lang="es-ES" dirty="0"/>
          </a:p>
        </p:txBody>
      </p:sp>
    </p:spTree>
    <p:extLst>
      <p:ext uri="{BB962C8B-B14F-4D97-AF65-F5344CB8AC3E}">
        <p14:creationId xmlns:p14="http://schemas.microsoft.com/office/powerpoint/2010/main" val="854246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endParaRPr lang="es-ES" dirty="0" smtClean="0"/>
          </a:p>
          <a:p>
            <a:r>
              <a:rPr lang="es-ES" dirty="0" err="1" smtClean="0"/>
              <a:t>Affirmative</a:t>
            </a:r>
            <a:r>
              <a:rPr lang="es-ES" dirty="0" smtClean="0"/>
              <a:t> </a:t>
            </a:r>
            <a:r>
              <a:rPr lang="es-ES" dirty="0" err="1" smtClean="0"/>
              <a:t>Sentences</a:t>
            </a:r>
            <a:endParaRPr lang="es-ES" dirty="0" smtClean="0"/>
          </a:p>
          <a:p>
            <a:r>
              <a:rPr lang="es-ES" dirty="0" smtClean="0"/>
              <a:t>Sujeto + verbo principal…</a:t>
            </a:r>
          </a:p>
          <a:p>
            <a:r>
              <a:rPr lang="es-ES" dirty="0" smtClean="0"/>
              <a:t> </a:t>
            </a:r>
            <a:r>
              <a:rPr lang="es-ES" sz="2400" dirty="0" err="1" smtClean="0"/>
              <a:t>She</a:t>
            </a:r>
            <a:r>
              <a:rPr lang="es-ES" sz="2400" dirty="0" smtClean="0"/>
              <a:t> </a:t>
            </a:r>
            <a:r>
              <a:rPr lang="es-ES" sz="2400" dirty="0" err="1" smtClean="0"/>
              <a:t>was</a:t>
            </a:r>
            <a:r>
              <a:rPr lang="es-ES" sz="2400" dirty="0" smtClean="0"/>
              <a:t> a doctor.(Era doctora.)</a:t>
            </a:r>
          </a:p>
          <a:p>
            <a:r>
              <a:rPr lang="es-ES" sz="2400" dirty="0" smtClean="0"/>
              <a:t> </a:t>
            </a:r>
            <a:r>
              <a:rPr lang="es-ES" sz="2400" dirty="0" err="1" smtClean="0"/>
              <a:t>The</a:t>
            </a:r>
            <a:r>
              <a:rPr lang="es-ES" sz="2400" dirty="0" smtClean="0"/>
              <a:t> </a:t>
            </a:r>
            <a:r>
              <a:rPr lang="es-ES" sz="2400" dirty="0" err="1" smtClean="0"/>
              <a:t>keys</a:t>
            </a:r>
            <a:r>
              <a:rPr lang="es-ES" sz="2400" dirty="0" smtClean="0"/>
              <a:t> </a:t>
            </a:r>
            <a:r>
              <a:rPr lang="es-ES" sz="2400" dirty="0" err="1" smtClean="0"/>
              <a:t>were</a:t>
            </a:r>
            <a:r>
              <a:rPr lang="es-ES" sz="2400" dirty="0" smtClean="0"/>
              <a:t> in </a:t>
            </a:r>
            <a:r>
              <a:rPr lang="es-ES" sz="2400" dirty="0" err="1" smtClean="0"/>
              <a:t>the</a:t>
            </a:r>
            <a:r>
              <a:rPr lang="es-ES" sz="2400" dirty="0" smtClean="0"/>
              <a:t> </a:t>
            </a:r>
            <a:r>
              <a:rPr lang="es-ES" sz="2400" dirty="0" err="1" smtClean="0"/>
              <a:t>drawer</a:t>
            </a:r>
            <a:r>
              <a:rPr lang="es-ES" sz="2400" dirty="0" smtClean="0"/>
              <a:t>.(Las llaves estaban en el cajón.)</a:t>
            </a:r>
          </a:p>
          <a:p>
            <a:r>
              <a:rPr lang="es-ES" sz="2400" dirty="0" smtClean="0"/>
              <a:t> I </a:t>
            </a:r>
            <a:r>
              <a:rPr lang="es-ES" sz="2400" dirty="0" err="1" smtClean="0"/>
              <a:t>wanted</a:t>
            </a:r>
            <a:r>
              <a:rPr lang="es-ES" sz="2400" dirty="0" smtClean="0"/>
              <a:t> </a:t>
            </a:r>
            <a:r>
              <a:rPr lang="es-ES" sz="2400" dirty="0" err="1" smtClean="0"/>
              <a:t>to</a:t>
            </a:r>
            <a:r>
              <a:rPr lang="es-ES" sz="2400" dirty="0" smtClean="0"/>
              <a:t> dance.(Quería bailar.)</a:t>
            </a:r>
          </a:p>
          <a:p>
            <a:r>
              <a:rPr lang="es-ES" sz="2400" dirty="0" smtClean="0"/>
              <a:t> </a:t>
            </a:r>
            <a:r>
              <a:rPr lang="es-ES" sz="2400" dirty="0" err="1" smtClean="0"/>
              <a:t>They</a:t>
            </a:r>
            <a:r>
              <a:rPr lang="es-ES" sz="2400" dirty="0" smtClean="0"/>
              <a:t> </a:t>
            </a:r>
            <a:r>
              <a:rPr lang="es-ES" sz="2400" dirty="0" err="1" smtClean="0"/>
              <a:t>learned</a:t>
            </a:r>
            <a:r>
              <a:rPr lang="es-ES" sz="2400" dirty="0" smtClean="0"/>
              <a:t> English.(Aprendieron inglés.)</a:t>
            </a:r>
          </a:p>
          <a:p>
            <a:r>
              <a:rPr lang="es-ES" sz="2400" dirty="0" err="1" smtClean="0"/>
              <a:t>We</a:t>
            </a:r>
            <a:r>
              <a:rPr lang="es-ES" sz="2400" dirty="0" smtClean="0"/>
              <a:t> </a:t>
            </a:r>
            <a:r>
              <a:rPr lang="es-ES" sz="2400" dirty="0" err="1" smtClean="0"/>
              <a:t>believed</a:t>
            </a:r>
            <a:r>
              <a:rPr lang="es-ES" sz="2400" dirty="0" smtClean="0"/>
              <a:t> </a:t>
            </a:r>
            <a:r>
              <a:rPr lang="es-ES" sz="2400" dirty="0" err="1" smtClean="0"/>
              <a:t>him</a:t>
            </a:r>
            <a:r>
              <a:rPr lang="es-ES" sz="2400" dirty="0" smtClean="0"/>
              <a:t>.(Le creímos.)</a:t>
            </a:r>
          </a:p>
          <a:p>
            <a:r>
              <a:rPr lang="es-ES" sz="2400" dirty="0" smtClean="0"/>
              <a:t> I </a:t>
            </a:r>
            <a:r>
              <a:rPr lang="es-ES" sz="2400" dirty="0" err="1" smtClean="0"/>
              <a:t>bought</a:t>
            </a:r>
            <a:r>
              <a:rPr lang="es-ES" sz="2400" dirty="0" smtClean="0"/>
              <a:t> a </a:t>
            </a:r>
            <a:r>
              <a:rPr lang="es-ES" sz="2400" dirty="0" err="1" smtClean="0"/>
              <a:t>blue</a:t>
            </a:r>
            <a:r>
              <a:rPr lang="es-ES" sz="2400" dirty="0" smtClean="0"/>
              <a:t> car.(Compré un coche azul.)</a:t>
            </a:r>
            <a:endParaRPr lang="es-ES" sz="2400" dirty="0"/>
          </a:p>
        </p:txBody>
      </p:sp>
      <p:sp>
        <p:nvSpPr>
          <p:cNvPr id="2" name="1 Título"/>
          <p:cNvSpPr>
            <a:spLocks noGrp="1"/>
          </p:cNvSpPr>
          <p:nvPr>
            <p:ph type="title"/>
          </p:nvPr>
        </p:nvSpPr>
        <p:spPr/>
        <p:txBody>
          <a:bodyPr/>
          <a:lstStyle/>
          <a:p>
            <a:r>
              <a:rPr lang="es-ES" dirty="0" err="1" smtClean="0"/>
              <a:t>Structure</a:t>
            </a:r>
            <a:r>
              <a:rPr lang="es-ES" dirty="0" smtClean="0"/>
              <a:t> </a:t>
            </a:r>
            <a:endParaRPr lang="es-ES" dirty="0"/>
          </a:p>
        </p:txBody>
      </p:sp>
      <p:sp>
        <p:nvSpPr>
          <p:cNvPr id="5" name="4 Rectángulo"/>
          <p:cNvSpPr/>
          <p:nvPr/>
        </p:nvSpPr>
        <p:spPr>
          <a:xfrm>
            <a:off x="1115616" y="2416242"/>
            <a:ext cx="3744416" cy="646331"/>
          </a:xfrm>
          <a:prstGeom prst="rect">
            <a:avLst/>
          </a:prstGeom>
        </p:spPr>
        <p:txBody>
          <a:bodyPr wrap="square">
            <a:spAutoFit/>
          </a:bodyPr>
          <a:lstStyle/>
          <a:p>
            <a:r>
              <a:rPr lang="es-ES" dirty="0" smtClean="0"/>
              <a:t>Sujeto + verbo principal in Simple </a:t>
            </a:r>
            <a:r>
              <a:rPr lang="es-ES" dirty="0" err="1" smtClean="0"/>
              <a:t>Past</a:t>
            </a:r>
            <a:r>
              <a:rPr lang="es-ES" dirty="0" smtClean="0"/>
              <a:t>…and </a:t>
            </a:r>
            <a:r>
              <a:rPr lang="es-ES" dirty="0" err="1" smtClean="0"/>
              <a:t>Complement</a:t>
            </a:r>
            <a:endParaRPr lang="es-ES" dirty="0"/>
          </a:p>
        </p:txBody>
      </p:sp>
    </p:spTree>
    <p:extLst>
      <p:ext uri="{BB962C8B-B14F-4D97-AF65-F5344CB8AC3E}">
        <p14:creationId xmlns:p14="http://schemas.microsoft.com/office/powerpoint/2010/main" val="1021608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628800"/>
            <a:ext cx="8229600" cy="4525963"/>
          </a:xfrm>
        </p:spPr>
        <p:txBody>
          <a:bodyPr/>
          <a:lstStyle/>
          <a:p>
            <a:r>
              <a:rPr lang="es-ES" dirty="0" err="1" smtClean="0"/>
              <a:t>Negative</a:t>
            </a:r>
            <a:r>
              <a:rPr lang="es-ES" dirty="0" smtClean="0"/>
              <a:t> </a:t>
            </a:r>
            <a:r>
              <a:rPr lang="es-ES" dirty="0" err="1" smtClean="0"/>
              <a:t>Sentences</a:t>
            </a:r>
            <a:r>
              <a:rPr lang="es-ES" dirty="0" smtClean="0"/>
              <a:t> </a:t>
            </a:r>
          </a:p>
          <a:p>
            <a:pPr marL="0" indent="0">
              <a:buNone/>
            </a:pPr>
            <a:r>
              <a:rPr lang="es-ES" dirty="0" smtClean="0"/>
              <a:t> </a:t>
            </a:r>
            <a:endParaRPr lang="es-ES" dirty="0"/>
          </a:p>
          <a:p>
            <a:endParaRPr lang="es-ES" dirty="0" smtClean="0"/>
          </a:p>
          <a:p>
            <a:endParaRPr lang="es-ES" dirty="0" smtClean="0"/>
          </a:p>
          <a:p>
            <a:r>
              <a:rPr lang="es-ES" dirty="0" smtClean="0"/>
              <a:t> </a:t>
            </a:r>
            <a:r>
              <a:rPr lang="es-ES" sz="2400" dirty="0" err="1" smtClean="0"/>
              <a:t>She</a:t>
            </a:r>
            <a:r>
              <a:rPr lang="es-ES" sz="2400" dirty="0" smtClean="0"/>
              <a:t> </a:t>
            </a:r>
            <a:r>
              <a:rPr lang="es-ES" sz="2400" dirty="0" err="1" smtClean="0"/>
              <a:t>wasn’t</a:t>
            </a:r>
            <a:r>
              <a:rPr lang="es-ES" sz="2400" dirty="0" smtClean="0"/>
              <a:t> a doctor.(Ella no era doctora.)</a:t>
            </a:r>
          </a:p>
          <a:p>
            <a:r>
              <a:rPr lang="es-ES" sz="2400" dirty="0" smtClean="0"/>
              <a:t> </a:t>
            </a:r>
            <a:r>
              <a:rPr lang="es-ES" sz="2400" dirty="0" err="1" smtClean="0"/>
              <a:t>The</a:t>
            </a:r>
            <a:r>
              <a:rPr lang="es-ES" sz="2400" dirty="0" smtClean="0"/>
              <a:t> </a:t>
            </a:r>
            <a:r>
              <a:rPr lang="es-ES" sz="2400" dirty="0" err="1" smtClean="0"/>
              <a:t>keys</a:t>
            </a:r>
            <a:r>
              <a:rPr lang="es-ES" sz="2400" dirty="0" smtClean="0"/>
              <a:t> </a:t>
            </a:r>
            <a:r>
              <a:rPr lang="es-ES" sz="2400" dirty="0" err="1" smtClean="0"/>
              <a:t>weren’t</a:t>
            </a:r>
            <a:r>
              <a:rPr lang="es-ES" sz="2400" dirty="0" smtClean="0"/>
              <a:t> in </a:t>
            </a:r>
            <a:r>
              <a:rPr lang="es-ES" sz="2400" dirty="0" err="1" smtClean="0"/>
              <a:t>the</a:t>
            </a:r>
            <a:r>
              <a:rPr lang="es-ES" sz="2400" dirty="0" smtClean="0"/>
              <a:t> </a:t>
            </a:r>
            <a:r>
              <a:rPr lang="es-ES" sz="2400" dirty="0" err="1" smtClean="0"/>
              <a:t>drawer</a:t>
            </a:r>
            <a:r>
              <a:rPr lang="es-ES" sz="2400" dirty="0" smtClean="0"/>
              <a:t>.(Las llaves no estaban en el cajón.)</a:t>
            </a:r>
          </a:p>
        </p:txBody>
      </p:sp>
      <p:sp>
        <p:nvSpPr>
          <p:cNvPr id="4" name="3 Pentágono"/>
          <p:cNvSpPr/>
          <p:nvPr/>
        </p:nvSpPr>
        <p:spPr>
          <a:xfrm>
            <a:off x="611560" y="2636912"/>
            <a:ext cx="4392488"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Sujeto + “</a:t>
            </a:r>
            <a:r>
              <a:rPr lang="es-ES" dirty="0" err="1" smtClean="0"/>
              <a:t>to</a:t>
            </a:r>
            <a:r>
              <a:rPr lang="es-ES" dirty="0" smtClean="0"/>
              <a:t> be” + “</a:t>
            </a:r>
            <a:r>
              <a:rPr lang="es-ES" dirty="0" err="1" smtClean="0"/>
              <a:t>not”and</a:t>
            </a:r>
            <a:r>
              <a:rPr lang="es-ES" dirty="0" smtClean="0"/>
              <a:t> </a:t>
            </a:r>
            <a:r>
              <a:rPr lang="es-ES" dirty="0" err="1" smtClean="0"/>
              <a:t>Complement</a:t>
            </a:r>
            <a:endParaRPr lang="es-ES" dirty="0"/>
          </a:p>
        </p:txBody>
      </p:sp>
    </p:spTree>
    <p:extLst>
      <p:ext uri="{BB962C8B-B14F-4D97-AF65-F5344CB8AC3E}">
        <p14:creationId xmlns:p14="http://schemas.microsoft.com/office/powerpoint/2010/main" val="1859210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endParaRPr lang="es-ES" sz="2400" dirty="0" smtClean="0"/>
          </a:p>
          <a:p>
            <a:endParaRPr lang="es-ES" sz="2400" dirty="0"/>
          </a:p>
          <a:p>
            <a:endParaRPr lang="es-ES" sz="2400" dirty="0" smtClean="0"/>
          </a:p>
          <a:p>
            <a:r>
              <a:rPr lang="es-ES" sz="2400" dirty="0" smtClean="0"/>
              <a:t> I </a:t>
            </a:r>
            <a:r>
              <a:rPr lang="es-ES" sz="2400" dirty="0" err="1" smtClean="0"/>
              <a:t>didn’t</a:t>
            </a:r>
            <a:r>
              <a:rPr lang="es-ES" sz="2400" dirty="0" smtClean="0"/>
              <a:t> </a:t>
            </a:r>
            <a:r>
              <a:rPr lang="es-ES" sz="2400" dirty="0" err="1" smtClean="0"/>
              <a:t>want</a:t>
            </a:r>
            <a:r>
              <a:rPr lang="es-ES" sz="2400" dirty="0" smtClean="0"/>
              <a:t> </a:t>
            </a:r>
            <a:r>
              <a:rPr lang="es-ES" sz="2400" dirty="0" err="1" smtClean="0"/>
              <a:t>to</a:t>
            </a:r>
            <a:r>
              <a:rPr lang="es-ES" sz="2400" dirty="0" smtClean="0"/>
              <a:t> dance.(No quería bailar.)</a:t>
            </a:r>
          </a:p>
          <a:p>
            <a:r>
              <a:rPr lang="es-ES" sz="2400" dirty="0" smtClean="0"/>
              <a:t> </a:t>
            </a:r>
            <a:r>
              <a:rPr lang="es-ES" sz="2400" dirty="0" err="1" smtClean="0"/>
              <a:t>They</a:t>
            </a:r>
            <a:r>
              <a:rPr lang="es-ES" sz="2400" dirty="0" smtClean="0"/>
              <a:t> </a:t>
            </a:r>
            <a:r>
              <a:rPr lang="es-ES" sz="2400" dirty="0" err="1" smtClean="0"/>
              <a:t>didn’t</a:t>
            </a:r>
            <a:r>
              <a:rPr lang="es-ES" sz="2400" dirty="0" smtClean="0"/>
              <a:t> </a:t>
            </a:r>
            <a:r>
              <a:rPr lang="es-ES" sz="2400" dirty="0" err="1" smtClean="0"/>
              <a:t>learn</a:t>
            </a:r>
            <a:r>
              <a:rPr lang="es-ES" sz="2400" dirty="0" smtClean="0"/>
              <a:t> English.(No aprendieron inglés)</a:t>
            </a:r>
          </a:p>
          <a:p>
            <a:r>
              <a:rPr lang="es-ES" sz="2400" dirty="0" err="1" smtClean="0"/>
              <a:t>We</a:t>
            </a:r>
            <a:r>
              <a:rPr lang="es-ES" sz="2400" dirty="0" smtClean="0"/>
              <a:t> </a:t>
            </a:r>
            <a:r>
              <a:rPr lang="es-ES" sz="2400" dirty="0" err="1" smtClean="0"/>
              <a:t>didn’t</a:t>
            </a:r>
            <a:r>
              <a:rPr lang="es-ES" sz="2400" dirty="0" smtClean="0"/>
              <a:t> </a:t>
            </a:r>
            <a:r>
              <a:rPr lang="es-ES" sz="2400" dirty="0" err="1" smtClean="0"/>
              <a:t>believe</a:t>
            </a:r>
            <a:r>
              <a:rPr lang="es-ES" sz="2400" dirty="0" smtClean="0"/>
              <a:t> </a:t>
            </a:r>
            <a:r>
              <a:rPr lang="es-ES" sz="2400" dirty="0" err="1" smtClean="0"/>
              <a:t>him</a:t>
            </a:r>
            <a:r>
              <a:rPr lang="es-ES" sz="2400" dirty="0" smtClean="0"/>
              <a:t>.(No le creímos.)</a:t>
            </a:r>
          </a:p>
          <a:p>
            <a:r>
              <a:rPr lang="es-ES" sz="2400" dirty="0" smtClean="0"/>
              <a:t> I </a:t>
            </a:r>
            <a:r>
              <a:rPr lang="es-ES" sz="2400" dirty="0" err="1" smtClean="0"/>
              <a:t>didn’t</a:t>
            </a:r>
            <a:r>
              <a:rPr lang="es-ES" sz="2400" dirty="0" smtClean="0"/>
              <a:t> </a:t>
            </a:r>
            <a:r>
              <a:rPr lang="es-ES" sz="2400" dirty="0" err="1" smtClean="0"/>
              <a:t>buy</a:t>
            </a:r>
            <a:r>
              <a:rPr lang="es-ES" sz="2400" dirty="0" smtClean="0"/>
              <a:t> a </a:t>
            </a:r>
            <a:r>
              <a:rPr lang="es-ES" sz="2400" dirty="0" err="1" smtClean="0"/>
              <a:t>blue</a:t>
            </a:r>
            <a:r>
              <a:rPr lang="es-ES" sz="2400" dirty="0" smtClean="0"/>
              <a:t> car.(No compré un coche azul.)</a:t>
            </a:r>
            <a:endParaRPr lang="es-ES" sz="2400" dirty="0"/>
          </a:p>
        </p:txBody>
      </p:sp>
      <p:sp>
        <p:nvSpPr>
          <p:cNvPr id="5" name="4 Pentágono"/>
          <p:cNvSpPr/>
          <p:nvPr/>
        </p:nvSpPr>
        <p:spPr>
          <a:xfrm>
            <a:off x="827584" y="1628800"/>
            <a:ext cx="7200800" cy="57606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err="1" smtClean="0"/>
              <a:t>Sujeto</a:t>
            </a:r>
            <a:r>
              <a:rPr lang="pt-BR" dirty="0" smtClean="0"/>
              <a:t> + verbo auxiliar (</a:t>
            </a:r>
            <a:r>
              <a:rPr lang="pt-BR" dirty="0" err="1" smtClean="0"/>
              <a:t>did</a:t>
            </a:r>
            <a:r>
              <a:rPr lang="pt-BR" dirty="0" smtClean="0"/>
              <a:t>) + “</a:t>
            </a:r>
            <a:r>
              <a:rPr lang="pt-BR" dirty="0" err="1" smtClean="0"/>
              <a:t>not</a:t>
            </a:r>
            <a:r>
              <a:rPr lang="pt-BR" dirty="0" smtClean="0"/>
              <a:t>” + verbo principal</a:t>
            </a:r>
            <a:endParaRPr lang="pt-BR" dirty="0"/>
          </a:p>
        </p:txBody>
      </p:sp>
    </p:spTree>
    <p:extLst>
      <p:ext uri="{BB962C8B-B14F-4D97-AF65-F5344CB8AC3E}">
        <p14:creationId xmlns:p14="http://schemas.microsoft.com/office/powerpoint/2010/main" val="2164514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dirty="0" smtClean="0"/>
          </a:p>
          <a:p>
            <a:endParaRPr lang="es-ES" dirty="0"/>
          </a:p>
          <a:p>
            <a:r>
              <a:rPr lang="es-ES" dirty="0" smtClean="0"/>
              <a:t> </a:t>
            </a:r>
            <a:r>
              <a:rPr lang="es-ES" dirty="0" err="1" smtClean="0"/>
              <a:t>Was</a:t>
            </a:r>
            <a:r>
              <a:rPr lang="es-ES" dirty="0" smtClean="0"/>
              <a:t> </a:t>
            </a:r>
            <a:r>
              <a:rPr lang="es-ES" dirty="0" err="1" smtClean="0"/>
              <a:t>she</a:t>
            </a:r>
            <a:r>
              <a:rPr lang="es-ES" dirty="0" smtClean="0"/>
              <a:t> a doctor?(¿Era doctora?)</a:t>
            </a:r>
          </a:p>
          <a:p>
            <a:r>
              <a:rPr lang="es-ES" dirty="0" smtClean="0"/>
              <a:t> </a:t>
            </a:r>
            <a:r>
              <a:rPr lang="es-ES" dirty="0" err="1" smtClean="0"/>
              <a:t>Were</a:t>
            </a:r>
            <a:r>
              <a:rPr lang="es-ES" dirty="0" smtClean="0"/>
              <a:t> </a:t>
            </a:r>
            <a:r>
              <a:rPr lang="es-ES" dirty="0" err="1" smtClean="0"/>
              <a:t>the</a:t>
            </a:r>
            <a:r>
              <a:rPr lang="es-ES" dirty="0" smtClean="0"/>
              <a:t> </a:t>
            </a:r>
            <a:r>
              <a:rPr lang="es-ES" dirty="0" err="1" smtClean="0"/>
              <a:t>keys</a:t>
            </a:r>
            <a:r>
              <a:rPr lang="es-ES" dirty="0" smtClean="0"/>
              <a:t> in </a:t>
            </a:r>
            <a:r>
              <a:rPr lang="es-ES" dirty="0" err="1" smtClean="0"/>
              <a:t>the</a:t>
            </a:r>
            <a:r>
              <a:rPr lang="es-ES" dirty="0" smtClean="0"/>
              <a:t> </a:t>
            </a:r>
            <a:r>
              <a:rPr lang="es-ES" dirty="0" err="1" smtClean="0"/>
              <a:t>drawer</a:t>
            </a:r>
            <a:r>
              <a:rPr lang="es-ES" dirty="0" smtClean="0"/>
              <a:t>?(¿Estaban las llaves en el cajón?)</a:t>
            </a:r>
            <a:endParaRPr lang="es-ES" dirty="0"/>
          </a:p>
        </p:txBody>
      </p:sp>
      <p:sp>
        <p:nvSpPr>
          <p:cNvPr id="2" name="1 Título"/>
          <p:cNvSpPr>
            <a:spLocks noGrp="1"/>
          </p:cNvSpPr>
          <p:nvPr>
            <p:ph type="title"/>
          </p:nvPr>
        </p:nvSpPr>
        <p:spPr/>
        <p:txBody>
          <a:bodyPr>
            <a:normAutofit/>
          </a:bodyPr>
          <a:lstStyle/>
          <a:p>
            <a:r>
              <a:rPr lang="es-ES" dirty="0" err="1" smtClean="0"/>
              <a:t>Interrogative</a:t>
            </a:r>
            <a:r>
              <a:rPr lang="es-ES" dirty="0" smtClean="0"/>
              <a:t> </a:t>
            </a:r>
            <a:r>
              <a:rPr lang="es-ES" dirty="0" err="1" smtClean="0"/>
              <a:t>Sentences</a:t>
            </a:r>
            <a:r>
              <a:rPr lang="es-ES" dirty="0" smtClean="0"/>
              <a:t> </a:t>
            </a:r>
            <a:endParaRPr lang="es-ES" dirty="0"/>
          </a:p>
        </p:txBody>
      </p:sp>
      <p:sp>
        <p:nvSpPr>
          <p:cNvPr id="4" name="3 Pentágono"/>
          <p:cNvSpPr/>
          <p:nvPr/>
        </p:nvSpPr>
        <p:spPr>
          <a:xfrm>
            <a:off x="971600" y="1844824"/>
            <a:ext cx="4464496" cy="47647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t>
            </a:r>
            <a:r>
              <a:rPr lang="es-ES" dirty="0" err="1" smtClean="0"/>
              <a:t>To</a:t>
            </a:r>
            <a:r>
              <a:rPr lang="es-ES" dirty="0" smtClean="0"/>
              <a:t> be” + sujeto…?</a:t>
            </a:r>
            <a:endParaRPr lang="es-ES" dirty="0"/>
          </a:p>
        </p:txBody>
      </p:sp>
    </p:spTree>
    <p:extLst>
      <p:ext uri="{BB962C8B-B14F-4D97-AF65-F5344CB8AC3E}">
        <p14:creationId xmlns:p14="http://schemas.microsoft.com/office/powerpoint/2010/main" val="1980232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err="1" smtClean="0"/>
              <a:t>Interrogative</a:t>
            </a:r>
            <a:r>
              <a:rPr lang="es-ES" dirty="0" smtClean="0"/>
              <a:t> </a:t>
            </a:r>
            <a:r>
              <a:rPr lang="es-ES" dirty="0" err="1" smtClean="0"/>
              <a:t>Sentences</a:t>
            </a:r>
            <a:endParaRPr lang="es-ES" dirty="0" smtClean="0"/>
          </a:p>
          <a:p>
            <a:r>
              <a:rPr lang="es-ES" dirty="0" err="1" smtClean="0"/>
              <a:t>Did+Subject+Verb</a:t>
            </a:r>
            <a:r>
              <a:rPr lang="es-ES" dirty="0" smtClean="0"/>
              <a:t> in </a:t>
            </a:r>
            <a:r>
              <a:rPr lang="es-ES" dirty="0" err="1" smtClean="0"/>
              <a:t>infinitive+Complement</a:t>
            </a:r>
            <a:r>
              <a:rPr lang="es-ES" dirty="0" smtClean="0"/>
              <a:t>+?</a:t>
            </a:r>
          </a:p>
          <a:p>
            <a:endParaRPr lang="es-ES" dirty="0"/>
          </a:p>
          <a:p>
            <a:r>
              <a:rPr lang="es-ES" dirty="0" err="1" smtClean="0"/>
              <a:t>Did</a:t>
            </a:r>
            <a:r>
              <a:rPr lang="es-ES" dirty="0" smtClean="0"/>
              <a:t> </a:t>
            </a:r>
            <a:r>
              <a:rPr lang="es-ES" dirty="0" err="1" smtClean="0"/>
              <a:t>you</a:t>
            </a:r>
            <a:r>
              <a:rPr lang="es-ES" dirty="0" smtClean="0"/>
              <a:t> </a:t>
            </a:r>
            <a:r>
              <a:rPr lang="es-ES" dirty="0" err="1" smtClean="0"/>
              <a:t>study</a:t>
            </a:r>
            <a:r>
              <a:rPr lang="es-ES" dirty="0" smtClean="0"/>
              <a:t> </a:t>
            </a:r>
            <a:r>
              <a:rPr lang="es-ES" dirty="0" err="1" smtClean="0"/>
              <a:t>for</a:t>
            </a:r>
            <a:r>
              <a:rPr lang="es-ES" dirty="0" smtClean="0"/>
              <a:t> </a:t>
            </a:r>
            <a:r>
              <a:rPr lang="es-ES" dirty="0" err="1" smtClean="0"/>
              <a:t>the</a:t>
            </a:r>
            <a:r>
              <a:rPr lang="es-ES" dirty="0" smtClean="0"/>
              <a:t> test?</a:t>
            </a:r>
          </a:p>
          <a:p>
            <a:endParaRPr lang="es-ES" dirty="0"/>
          </a:p>
        </p:txBody>
      </p:sp>
      <p:sp>
        <p:nvSpPr>
          <p:cNvPr id="2" name="1 Título"/>
          <p:cNvSpPr>
            <a:spLocks noGrp="1"/>
          </p:cNvSpPr>
          <p:nvPr>
            <p:ph type="title"/>
          </p:nvPr>
        </p:nvSpPr>
        <p:spPr/>
        <p:txBody>
          <a:bodyPr/>
          <a:lstStyle/>
          <a:p>
            <a:endParaRPr lang="es-ES" dirty="0"/>
          </a:p>
        </p:txBody>
      </p:sp>
    </p:spTree>
    <p:extLst>
      <p:ext uri="{BB962C8B-B14F-4D97-AF65-F5344CB8AC3E}">
        <p14:creationId xmlns:p14="http://schemas.microsoft.com/office/powerpoint/2010/main" val="2502111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CL" dirty="0" err="1" smtClean="0"/>
              <a:t>Expressions</a:t>
            </a:r>
            <a:r>
              <a:rPr lang="es-CL" dirty="0" smtClean="0"/>
              <a:t> of  </a:t>
            </a:r>
            <a:r>
              <a:rPr lang="es-CL" dirty="0" err="1" smtClean="0"/>
              <a:t>Past</a:t>
            </a:r>
            <a:r>
              <a:rPr lang="es-CL" dirty="0" smtClean="0"/>
              <a:t> Simple  Tense</a:t>
            </a:r>
          </a:p>
          <a:p>
            <a:r>
              <a:rPr lang="es-CL" dirty="0" err="1" smtClean="0"/>
              <a:t>Last</a:t>
            </a:r>
            <a:r>
              <a:rPr lang="es-CL" dirty="0"/>
              <a:t> </a:t>
            </a:r>
            <a:r>
              <a:rPr lang="es-CL" dirty="0" smtClean="0"/>
              <a:t> ------- </a:t>
            </a:r>
            <a:r>
              <a:rPr lang="es-CL" dirty="0" err="1" smtClean="0"/>
              <a:t>Last</a:t>
            </a:r>
            <a:r>
              <a:rPr lang="es-CL" dirty="0" smtClean="0"/>
              <a:t> </a:t>
            </a:r>
            <a:r>
              <a:rPr lang="es-CL" dirty="0" err="1" smtClean="0"/>
              <a:t>Monday</a:t>
            </a:r>
            <a:endParaRPr lang="es-CL" dirty="0" smtClean="0"/>
          </a:p>
          <a:p>
            <a:r>
              <a:rPr lang="es-CL" dirty="0"/>
              <a:t> </a:t>
            </a:r>
            <a:r>
              <a:rPr lang="es-CL" dirty="0" smtClean="0"/>
              <a:t>                  </a:t>
            </a:r>
            <a:r>
              <a:rPr lang="es-CL" dirty="0" err="1" smtClean="0"/>
              <a:t>Last</a:t>
            </a:r>
            <a:r>
              <a:rPr lang="es-CL" dirty="0" smtClean="0"/>
              <a:t>  </a:t>
            </a:r>
            <a:r>
              <a:rPr lang="es-CL" dirty="0" err="1" smtClean="0"/>
              <a:t>Summer</a:t>
            </a:r>
            <a:endParaRPr lang="es-CL" dirty="0" smtClean="0"/>
          </a:p>
          <a:p>
            <a:pPr marL="0" indent="0">
              <a:buNone/>
            </a:pPr>
            <a:r>
              <a:rPr lang="es-CL" dirty="0"/>
              <a:t> </a:t>
            </a:r>
            <a:r>
              <a:rPr lang="es-CL" dirty="0" smtClean="0"/>
              <a:t>                     </a:t>
            </a:r>
          </a:p>
          <a:p>
            <a:pPr marL="0" indent="0">
              <a:buNone/>
            </a:pPr>
            <a:r>
              <a:rPr lang="es-CL" dirty="0"/>
              <a:t> </a:t>
            </a:r>
            <a:r>
              <a:rPr lang="es-CL" dirty="0" smtClean="0"/>
              <a:t> _</a:t>
            </a:r>
            <a:r>
              <a:rPr lang="es-CL" dirty="0" err="1" smtClean="0"/>
              <a:t>Yesterday</a:t>
            </a:r>
            <a:endParaRPr lang="es-CL" dirty="0" smtClean="0"/>
          </a:p>
          <a:p>
            <a:pPr marL="0" indent="0">
              <a:buNone/>
            </a:pPr>
            <a:r>
              <a:rPr lang="es-CL" dirty="0"/>
              <a:t> </a:t>
            </a:r>
            <a:r>
              <a:rPr lang="es-CL" dirty="0" smtClean="0"/>
              <a:t> -</a:t>
            </a:r>
            <a:r>
              <a:rPr lang="es-CL" dirty="0" err="1" smtClean="0"/>
              <a:t>The</a:t>
            </a:r>
            <a:r>
              <a:rPr lang="es-CL" dirty="0" smtClean="0"/>
              <a:t> </a:t>
            </a:r>
            <a:r>
              <a:rPr lang="es-CL" dirty="0" err="1" smtClean="0"/>
              <a:t>day</a:t>
            </a:r>
            <a:r>
              <a:rPr lang="es-CL" dirty="0" smtClean="0"/>
              <a:t> </a:t>
            </a:r>
            <a:r>
              <a:rPr lang="es-CL" dirty="0" err="1" smtClean="0"/>
              <a:t>before</a:t>
            </a:r>
            <a:r>
              <a:rPr lang="es-CL" dirty="0" smtClean="0"/>
              <a:t> </a:t>
            </a:r>
            <a:r>
              <a:rPr lang="es-CL" dirty="0" err="1" smtClean="0"/>
              <a:t>yesterday</a:t>
            </a:r>
            <a:endParaRPr lang="es-CL" dirty="0" smtClean="0"/>
          </a:p>
          <a:p>
            <a:pPr marL="0" indent="0">
              <a:buNone/>
            </a:pPr>
            <a:r>
              <a:rPr lang="es-CL" dirty="0"/>
              <a:t> </a:t>
            </a:r>
            <a:r>
              <a:rPr lang="es-CL" dirty="0" smtClean="0"/>
              <a:t>-</a:t>
            </a:r>
            <a:r>
              <a:rPr lang="es-CL" dirty="0" err="1" smtClean="0"/>
              <a:t>Ago</a:t>
            </a:r>
            <a:r>
              <a:rPr lang="es-CL" dirty="0" smtClean="0"/>
              <a:t>-------</a:t>
            </a:r>
            <a:r>
              <a:rPr lang="es-CL" smtClean="0"/>
              <a:t>Ex.2 minutes </a:t>
            </a:r>
            <a:r>
              <a:rPr lang="es-CL" dirty="0" err="1" smtClean="0"/>
              <a:t>ago</a:t>
            </a:r>
            <a:endParaRPr lang="es-CL" dirty="0"/>
          </a:p>
        </p:txBody>
      </p:sp>
      <p:sp>
        <p:nvSpPr>
          <p:cNvPr id="3" name="Título 2"/>
          <p:cNvSpPr>
            <a:spLocks noGrp="1"/>
          </p:cNvSpPr>
          <p:nvPr>
            <p:ph type="title"/>
          </p:nvPr>
        </p:nvSpPr>
        <p:spPr/>
        <p:txBody>
          <a:bodyPr/>
          <a:lstStyle/>
          <a:p>
            <a:endParaRPr lang="es-CL"/>
          </a:p>
        </p:txBody>
      </p:sp>
    </p:spTree>
    <p:extLst>
      <p:ext uri="{BB962C8B-B14F-4D97-AF65-F5344CB8AC3E}">
        <p14:creationId xmlns:p14="http://schemas.microsoft.com/office/powerpoint/2010/main" val="28715072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129</TotalTime>
  <Words>338</Words>
  <Application>Microsoft Office PowerPoint</Application>
  <PresentationFormat>Presentación en pantalla (4:3)</PresentationFormat>
  <Paragraphs>56</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Candara</vt:lpstr>
      <vt:lpstr>Symbol</vt:lpstr>
      <vt:lpstr>Forma de onda</vt:lpstr>
      <vt:lpstr>Simple Past Tense</vt:lpstr>
      <vt:lpstr>Presentación de PowerPoint</vt:lpstr>
      <vt:lpstr>Grammatical Rules</vt:lpstr>
      <vt:lpstr>Structure </vt:lpstr>
      <vt:lpstr>Presentación de PowerPoint</vt:lpstr>
      <vt:lpstr>Presentación de PowerPoint</vt:lpstr>
      <vt:lpstr>Interrogative Sentences </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past</dc:title>
  <dc:creator>monseñor01</dc:creator>
  <cp:lastModifiedBy>Usuario de Windows</cp:lastModifiedBy>
  <cp:revision>7</cp:revision>
  <dcterms:created xsi:type="dcterms:W3CDTF">2018-03-13T10:34:06Z</dcterms:created>
  <dcterms:modified xsi:type="dcterms:W3CDTF">2020-03-23T01:53:58Z</dcterms:modified>
</cp:coreProperties>
</file>