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697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496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69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49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2395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55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7678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481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335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94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87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30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29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472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928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524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0C7201-AA9F-447A-BF42-27E573E703A7}" type="datetimeFigureOut">
              <a:rPr lang="es-CL" smtClean="0"/>
              <a:t>12-10-2019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9A23-D0FC-4EAB-BF54-40CEBF544E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6209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" y="332509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Instalación de motores y equipos de calefacción.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28" y="1115798"/>
            <a:ext cx="11607790" cy="963251"/>
          </a:xfrm>
          <a:prstGeom prst="rect">
            <a:avLst/>
          </a:prstGeom>
        </p:spPr>
      </p:pic>
      <p:pic>
        <p:nvPicPr>
          <p:cNvPr id="6" name="Picture 2" descr="Resultado de imagen para placa de conexiones motor trifas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24" y="4142510"/>
            <a:ext cx="3174998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placa de conexiones motor trifas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414250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para placa de conexiones motor trifas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66" y="4142510"/>
            <a:ext cx="235767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12618" y="2610980"/>
            <a:ext cx="1039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  ¿Porque usamos dos tipos de conexiones en un motor trifásico?</a:t>
            </a:r>
            <a:endParaRPr lang="es-CL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06582" y="2079049"/>
            <a:ext cx="9121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¿Que son las conexiones estrella y triangulo?</a:t>
            </a:r>
            <a:endParaRPr lang="es-CL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06582" y="3180799"/>
            <a:ext cx="1087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Objetivo de </a:t>
            </a:r>
            <a:r>
              <a:rPr lang="es-CL" sz="2400" b="1" dirty="0"/>
              <a:t>la clase</a:t>
            </a:r>
            <a:r>
              <a:rPr lang="es-CL" sz="2400" b="1" dirty="0" smtClean="0"/>
              <a:t>: </a:t>
            </a:r>
            <a:r>
              <a:rPr lang="es-CL" sz="2400" dirty="0" smtClean="0"/>
              <a:t>Demostrar </a:t>
            </a:r>
            <a:r>
              <a:rPr lang="es-CL" sz="2400" dirty="0"/>
              <a:t>el tipo de conexión correcta para un motor trifásico según sus voltajes de </a:t>
            </a:r>
            <a:r>
              <a:rPr lang="es-CL" sz="2400" dirty="0" smtClean="0"/>
              <a:t>fabricación</a:t>
            </a:r>
            <a:r>
              <a:rPr lang="es-CL" sz="2400" dirty="0"/>
              <a:t> </a:t>
            </a:r>
            <a:r>
              <a:rPr lang="es-CL" sz="2400" dirty="0" smtClean="0"/>
              <a:t>y suministro local.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94689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" y="332509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Instalación de motores y equipos de calefacción.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4799" y="1305342"/>
            <a:ext cx="114992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Conexiones estrella-triángulo</a:t>
            </a:r>
          </a:p>
          <a:p>
            <a:r>
              <a:rPr lang="es-CL" sz="2400" dirty="0" smtClean="0"/>
              <a:t>Todo bobinado trifásico se puede conectar directamente al voltaje suministrado por la red y las tensiones nominales del motor en cada tipo de conexión, datos que deben venir siempre en la placa de características. Estos dos tipos de conexiones son: </a:t>
            </a:r>
          </a:p>
          <a:p>
            <a:r>
              <a:rPr lang="es-CL" sz="2400" dirty="0" smtClean="0"/>
              <a:t> </a:t>
            </a:r>
            <a:r>
              <a:rPr lang="es-CL" sz="2400" b="1" dirty="0"/>
              <a:t>E</a:t>
            </a:r>
            <a:r>
              <a:rPr lang="es-CL" sz="2400" b="1" dirty="0" smtClean="0"/>
              <a:t>strella</a:t>
            </a:r>
            <a:r>
              <a:rPr lang="es-CL" sz="2400" dirty="0" smtClean="0"/>
              <a:t> (todos los finales de las bobinas conectados en un punto común, alimentando el sistema por los otros extremos libres) o bien </a:t>
            </a:r>
            <a:r>
              <a:rPr lang="es-CL" sz="2400" b="1" dirty="0" smtClean="0"/>
              <a:t>triángulo </a:t>
            </a:r>
            <a:r>
              <a:rPr lang="es-CL" sz="2400" dirty="0" smtClean="0"/>
              <a:t>(conectando el final de cada bobina al principio de la bobina siguiente, alimentando el sistema por los puntos de unión.)</a:t>
            </a:r>
          </a:p>
          <a:p>
            <a:r>
              <a:rPr lang="es-CL" sz="2400" dirty="0" smtClean="0"/>
              <a:t>Las conexiones estrella/triángulo son utilizadas para tener un mejor rendimiento de un motor sobre 5,5 kw ya que con estos el motor podrá aumentar su potencia y corriente después de su partida, o conectarse de acuerdo a los voltajes de procedencia o que se encuentren en nuestro país.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9768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" y="332509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Instalación de motores y equipos de calefacción.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4799" y="1305342"/>
            <a:ext cx="11526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cap="all" dirty="0">
                <a:solidFill>
                  <a:prstClr val="white"/>
                </a:solidFill>
                <a:ea typeface="+mj-ea"/>
                <a:cs typeface="+mj-cs"/>
              </a:rPr>
              <a:t>Conexiones estrella-triangulo de acuerdo al voltaje de procedencia</a:t>
            </a:r>
            <a:endParaRPr lang="es-CL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025" y="2272144"/>
            <a:ext cx="6628102" cy="448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" y="332509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Instalación de motores y equipos de calefacción.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4799" y="1305342"/>
            <a:ext cx="1152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cap="all" dirty="0">
                <a:solidFill>
                  <a:prstClr val="white"/>
                </a:solidFill>
                <a:ea typeface="+mj-ea"/>
                <a:cs typeface="+mj-cs"/>
              </a:rPr>
              <a:t>Conexiones </a:t>
            </a:r>
            <a:r>
              <a:rPr lang="es-CL" sz="2400" cap="all" dirty="0" smtClean="0">
                <a:solidFill>
                  <a:prstClr val="white"/>
                </a:solidFill>
                <a:ea typeface="+mj-ea"/>
                <a:cs typeface="+mj-cs"/>
              </a:rPr>
              <a:t>estrella-triangulo</a:t>
            </a:r>
            <a:endParaRPr lang="es-CL" sz="2400" dirty="0"/>
          </a:p>
        </p:txBody>
      </p:sp>
      <p:pic>
        <p:nvPicPr>
          <p:cNvPr id="6" name="Picture 2" descr="Resultado de imagen para placa de caracteristicas de un motor trifas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14" y="2133601"/>
            <a:ext cx="704220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" y="332509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Instalación de motores y equipos de calefacción.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4799" y="1305342"/>
            <a:ext cx="1152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es-CL" sz="2400" cap="all" dirty="0">
                <a:solidFill>
                  <a:prstClr val="white"/>
                </a:solidFill>
                <a:ea typeface="+mj-ea"/>
                <a:cs typeface="+mj-cs"/>
              </a:rPr>
              <a:t>Orden de bobinas en caja de bornes.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75" y="3020291"/>
            <a:ext cx="10947199" cy="3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" y="332509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Instalación de motores y equipos de calefacción.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4799" y="1305342"/>
            <a:ext cx="115269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 smtClean="0">
                <a:solidFill>
                  <a:schemeClr val="tx1"/>
                </a:solidFill>
              </a:rPr>
              <a:t>Conexiones estrella</a:t>
            </a:r>
          </a:p>
          <a:p>
            <a:r>
              <a:rPr lang="es-CL" sz="2400" dirty="0" smtClean="0">
                <a:solidFill>
                  <a:schemeClr val="tx1"/>
                </a:solidFill>
              </a:rPr>
              <a:t>En una conexión estrella las bobinas estarán conectadas de tal manera que cada una se comportara como si fueran monofásicas pues en esta conexión se forma un neutro artificial y las bobinas quedan cada una conectadas a 220 V.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59536"/>
            <a:ext cx="5105731" cy="30490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518" y="3559536"/>
            <a:ext cx="5706227" cy="29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" y="332509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Instalación de motores y equipos de calefacción.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4799" y="1305342"/>
            <a:ext cx="115269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 smtClean="0">
                <a:solidFill>
                  <a:schemeClr val="tx1"/>
                </a:solidFill>
              </a:rPr>
              <a:t>Conexiones triangulo</a:t>
            </a:r>
          </a:p>
          <a:p>
            <a:r>
              <a:rPr lang="es-CL" sz="2400" dirty="0" smtClean="0">
                <a:solidFill>
                  <a:schemeClr val="tx1"/>
                </a:solidFill>
              </a:rPr>
              <a:t>En una conexión triangulo las fases o bobinas estarán conectadas trifásicamente ya que en esta fase o secuencia será un voltaje mas desfasado, y no existe el neutro artificial,  </a:t>
            </a:r>
            <a:r>
              <a:rPr lang="es-CL" sz="2400" dirty="0" err="1" smtClean="0">
                <a:solidFill>
                  <a:schemeClr val="tx1"/>
                </a:solidFill>
              </a:rPr>
              <a:t>asi</a:t>
            </a:r>
            <a:r>
              <a:rPr lang="es-CL" sz="2400" dirty="0" smtClean="0">
                <a:solidFill>
                  <a:schemeClr val="tx1"/>
                </a:solidFill>
              </a:rPr>
              <a:t> que van conectadas a 380v. también podemos ver que la conexión que van a tener será diferente que la de estrella.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33775"/>
            <a:ext cx="5105731" cy="30748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663" y="3559537"/>
            <a:ext cx="5706227" cy="29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" y="332509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Instalación de motores y equipos de calefacción.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4799" y="1305342"/>
            <a:ext cx="1152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 smtClean="0">
                <a:solidFill>
                  <a:schemeClr val="tx1"/>
                </a:solidFill>
              </a:rPr>
              <a:t>¿Que Conexiones usaríamos para este motor: estrella o triangulo?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950" y="2078182"/>
            <a:ext cx="7820025" cy="45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384</Words>
  <Application>Microsoft Office PowerPoint</Application>
  <PresentationFormat>Panorámica</PresentationFormat>
  <Paragraphs>23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Dpto. Electricidad</dc:creator>
  <cp:lastModifiedBy>Dpto. Electricidad</cp:lastModifiedBy>
  <cp:revision>7</cp:revision>
  <dcterms:created xsi:type="dcterms:W3CDTF">2019-08-24T13:51:07Z</dcterms:created>
  <dcterms:modified xsi:type="dcterms:W3CDTF">2019-10-13T02:26:01Z</dcterms:modified>
</cp:coreProperties>
</file>