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B7EB-D9D0-45A1-878E-D29B8A1C2D50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4D62-F46F-441A-B527-E478A7238D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899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B7EB-D9D0-45A1-878E-D29B8A1C2D50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4D62-F46F-441A-B527-E478A7238D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62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B7EB-D9D0-45A1-878E-D29B8A1C2D50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4D62-F46F-441A-B527-E478A7238D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0040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B7EB-D9D0-45A1-878E-D29B8A1C2D50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4D62-F46F-441A-B527-E478A7238D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66093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B7EB-D9D0-45A1-878E-D29B8A1C2D50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4D62-F46F-441A-B527-E478A7238D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1930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B7EB-D9D0-45A1-878E-D29B8A1C2D50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4D62-F46F-441A-B527-E478A7238D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6848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B7EB-D9D0-45A1-878E-D29B8A1C2D50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4D62-F46F-441A-B527-E478A7238D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6262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B7EB-D9D0-45A1-878E-D29B8A1C2D50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4D62-F46F-441A-B527-E478A7238D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981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B7EB-D9D0-45A1-878E-D29B8A1C2D50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4D62-F46F-441A-B527-E478A7238D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3142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B7EB-D9D0-45A1-878E-D29B8A1C2D50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4D62-F46F-441A-B527-E478A7238D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062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B7EB-D9D0-45A1-878E-D29B8A1C2D50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4D62-F46F-441A-B527-E478A7238D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5649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B7EB-D9D0-45A1-878E-D29B8A1C2D50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4D62-F46F-441A-B527-E478A7238D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395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B7EB-D9D0-45A1-878E-D29B8A1C2D50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4D62-F46F-441A-B527-E478A7238D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866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FDC0B7EB-D9D0-45A1-878E-D29B8A1C2D50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58364D62-F46F-441A-B527-E478A7238D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013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DC0B7EB-D9D0-45A1-878E-D29B8A1C2D50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58364D62-F46F-441A-B527-E478A7238D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67178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603513"/>
            <a:ext cx="10084904" cy="3853830"/>
          </a:xfrm>
        </p:spPr>
        <p:txBody>
          <a:bodyPr>
            <a:normAutofit fontScale="90000"/>
          </a:bodyPr>
          <a:lstStyle/>
          <a:p>
            <a:r>
              <a:rPr lang="es-CL" sz="8000" b="1" dirty="0" smtClean="0">
                <a:solidFill>
                  <a:schemeClr val="accent6">
                    <a:lumMod val="50000"/>
                  </a:schemeClr>
                </a:solidFill>
              </a:rPr>
              <a:t>¿Cuántos emprendedores hay?</a:t>
            </a:r>
            <a:r>
              <a:rPr lang="es-CL" sz="8000" b="1" dirty="0" smtClean="0"/>
              <a:t/>
            </a:r>
            <a:br>
              <a:rPr lang="es-CL" sz="8000" b="1" dirty="0" smtClean="0"/>
            </a:br>
            <a:r>
              <a:rPr lang="es-CL" b="1" dirty="0" smtClean="0"/>
              <a:t/>
            </a:r>
            <a:br>
              <a:rPr lang="es-CL" b="1" dirty="0" smtClean="0"/>
            </a:br>
            <a:endParaRPr lang="es-CL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64904" y="5457343"/>
            <a:ext cx="9144000" cy="877196"/>
          </a:xfrm>
        </p:spPr>
        <p:txBody>
          <a:bodyPr>
            <a:normAutofit/>
          </a:bodyPr>
          <a:lstStyle/>
          <a:p>
            <a:r>
              <a:rPr lang="es-C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Objetivo: Reconocer </a:t>
            </a:r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la importancia del emprendimiento cómo actitud profesional básica en el lugar de trabajo o como profesional usando ejemplos. </a:t>
            </a:r>
          </a:p>
          <a:p>
            <a:endParaRPr lang="es-CL" sz="2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059" y="5415078"/>
            <a:ext cx="1272209" cy="969214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685761" y="491898"/>
            <a:ext cx="4923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CL" dirty="0" smtClean="0"/>
              <a:t>SERVICIOS DE TURISMO TERCERO MEDIO TP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59198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00714" y="660037"/>
            <a:ext cx="11190571" cy="3499366"/>
          </a:xfrm>
        </p:spPr>
        <p:txBody>
          <a:bodyPr>
            <a:noAutofit/>
          </a:bodyPr>
          <a:lstStyle/>
          <a:p>
            <a:r>
              <a:rPr lang="es-C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Emprendedor </a:t>
            </a:r>
            <a:r>
              <a:rPr lang="es-C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empresario: </a:t>
            </a:r>
            <a:r>
              <a:rPr lang="es-C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		- Persona </a:t>
            </a:r>
            <a:r>
              <a:rPr lang="es-C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con gran liderazgo.</a:t>
            </a:r>
            <a:br>
              <a:rPr lang="es-C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es-C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                                                   </a:t>
            </a:r>
            <a:r>
              <a:rPr lang="es-C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	- </a:t>
            </a:r>
            <a:r>
              <a:rPr lang="es-C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Destrezas administrativas para gestionar negocios.</a:t>
            </a:r>
            <a:br>
              <a:rPr lang="es-C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es-C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                                                   </a:t>
            </a:r>
            <a:r>
              <a:rPr lang="es-C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	- Posee </a:t>
            </a:r>
            <a:r>
              <a:rPr lang="es-C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un alto nivel de contactos. </a:t>
            </a:r>
            <a:br>
              <a:rPr lang="es-C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es-C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/>
            </a:r>
            <a:br>
              <a:rPr lang="es-C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es-CL" sz="1800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Interemprendedor</a:t>
            </a:r>
            <a:r>
              <a:rPr lang="es-C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:             </a:t>
            </a:r>
            <a:r>
              <a:rPr lang="es-C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		- Trabajador </a:t>
            </a:r>
            <a:r>
              <a:rPr lang="es-C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dependiente, adquiere la mayor cantidad de                                                                                                    </a:t>
            </a:r>
            <a:br>
              <a:rPr lang="es-C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es-C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                                                   </a:t>
            </a:r>
            <a:r>
              <a:rPr lang="es-C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	  conocimiento </a:t>
            </a:r>
            <a:r>
              <a:rPr lang="es-C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de una empresa en la que halla trabajado.</a:t>
            </a:r>
            <a:br>
              <a:rPr lang="es-C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es-C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/>
            </a:r>
            <a:br>
              <a:rPr lang="es-C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es-CL" sz="1800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Intraemprendedor</a:t>
            </a:r>
            <a:r>
              <a:rPr lang="es-C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:            </a:t>
            </a:r>
            <a:r>
              <a:rPr lang="es-C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		- Trabajador </a:t>
            </a:r>
            <a:r>
              <a:rPr lang="es-C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dependiente, que debe elaborar nuevas ideas   </a:t>
            </a:r>
            <a:br>
              <a:rPr lang="es-C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es-C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                                                   </a:t>
            </a:r>
            <a:r>
              <a:rPr lang="es-C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	  de </a:t>
            </a:r>
            <a:r>
              <a:rPr lang="es-C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negocios cuando está en ella.</a:t>
            </a:r>
            <a:br>
              <a:rPr lang="es-C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es-C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/>
            </a:r>
            <a:br>
              <a:rPr lang="es-C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es-C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Emprendedor social:          </a:t>
            </a:r>
            <a:r>
              <a:rPr lang="es-C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		- Persona </a:t>
            </a:r>
            <a:r>
              <a:rPr lang="es-C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que trabaja para el bien común de la sociedad,</a:t>
            </a:r>
            <a:br>
              <a:rPr lang="es-C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es-C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                                                 </a:t>
            </a:r>
            <a:r>
              <a:rPr lang="es-CL" sz="18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         </a:t>
            </a:r>
            <a:r>
              <a:rPr lang="es-CL" sz="1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trabaja sin fines de lucro u </a:t>
            </a:r>
            <a:r>
              <a:rPr lang="es-CL" sz="1800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ONGs</a:t>
            </a:r>
            <a:endParaRPr lang="es-CL" sz="18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42949" y="6235266"/>
            <a:ext cx="4740322" cy="424842"/>
          </a:xfrm>
        </p:spPr>
        <p:txBody>
          <a:bodyPr>
            <a:normAutofit/>
          </a:bodyPr>
          <a:lstStyle/>
          <a:p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(Identifícate en uno de estos grupos y sus perfiles)</a:t>
            </a:r>
            <a:endParaRPr lang="es-CL" sz="1600" dirty="0"/>
          </a:p>
        </p:txBody>
      </p:sp>
      <p:sp>
        <p:nvSpPr>
          <p:cNvPr id="4" name="CuadroTexto 3"/>
          <p:cNvSpPr txBox="1"/>
          <p:nvPr/>
        </p:nvSpPr>
        <p:spPr>
          <a:xfrm>
            <a:off x="2442949" y="5418162"/>
            <a:ext cx="8952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 smtClean="0"/>
              <a:t>TIPO DE EMPRENDEDORES</a:t>
            </a:r>
            <a:endParaRPr lang="es-CL" sz="3600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059" y="5415078"/>
            <a:ext cx="1272209" cy="96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006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96347" y="371061"/>
            <a:ext cx="11094937" cy="4267200"/>
          </a:xfrm>
        </p:spPr>
        <p:txBody>
          <a:bodyPr>
            <a:noAutofit/>
          </a:bodyPr>
          <a:lstStyle/>
          <a:p>
            <a:pPr fontAlgn="base"/>
            <a:r>
              <a:rPr lang="es-CL" sz="1800" b="0" dirty="0">
                <a:solidFill>
                  <a:schemeClr val="accent6">
                    <a:lumMod val="50000"/>
                  </a:schemeClr>
                </a:solidFill>
              </a:rPr>
              <a:t>Fernando </a:t>
            </a:r>
            <a:r>
              <a:rPr lang="es-CL" sz="1800" b="0" dirty="0" err="1" smtClean="0">
                <a:solidFill>
                  <a:schemeClr val="accent6">
                    <a:lumMod val="50000"/>
                  </a:schemeClr>
                </a:solidFill>
              </a:rPr>
              <a:t>Fischmann</a:t>
            </a:r>
            <a:r>
              <a:rPr lang="es-CL" sz="1800" b="0" dirty="0" smtClean="0">
                <a:solidFill>
                  <a:schemeClr val="accent6">
                    <a:lumMod val="50000"/>
                  </a:schemeClr>
                </a:solidFill>
              </a:rPr>
              <a:t>, Fundador de </a:t>
            </a:r>
            <a:r>
              <a:rPr lang="es-CL" sz="1800" b="0" dirty="0" err="1" smtClean="0">
                <a:solidFill>
                  <a:schemeClr val="accent6">
                    <a:lumMod val="50000"/>
                  </a:schemeClr>
                </a:solidFill>
              </a:rPr>
              <a:t>Crystal</a:t>
            </a:r>
            <a:r>
              <a:rPr lang="es-CL" sz="1800" b="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CL" sz="1800" b="0" dirty="0" err="1" smtClean="0">
                <a:solidFill>
                  <a:schemeClr val="accent6">
                    <a:lumMod val="50000"/>
                  </a:schemeClr>
                </a:solidFill>
              </a:rPr>
              <a:t>Lagoons</a:t>
            </a:r>
            <a:r>
              <a:rPr lang="es-CL" sz="1800" b="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s-CL" sz="1800" b="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CL" sz="1800" b="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s-CL" sz="1800" b="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CL" sz="1800" b="0" dirty="0" smtClean="0">
                <a:solidFill>
                  <a:schemeClr val="accent6">
                    <a:lumMod val="50000"/>
                  </a:schemeClr>
                </a:solidFill>
              </a:rPr>
              <a:t>Marcelo </a:t>
            </a:r>
            <a:r>
              <a:rPr lang="es-CL" sz="1800" b="0" dirty="0" err="1" smtClean="0">
                <a:solidFill>
                  <a:schemeClr val="accent6">
                    <a:lumMod val="50000"/>
                  </a:schemeClr>
                </a:solidFill>
              </a:rPr>
              <a:t>Guital</a:t>
            </a:r>
            <a:r>
              <a:rPr lang="es-CL" sz="1800" b="0" dirty="0" smtClean="0">
                <a:solidFill>
                  <a:schemeClr val="accent6">
                    <a:lumMod val="50000"/>
                  </a:schemeClr>
                </a:solidFill>
              </a:rPr>
              <a:t>, creador de Aguas Benedictino</a:t>
            </a:r>
            <a:br>
              <a:rPr lang="es-CL" sz="1800" b="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CL" sz="1800" b="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s-CL" sz="1800" b="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CL" sz="1800" b="0" dirty="0" smtClean="0">
                <a:solidFill>
                  <a:schemeClr val="accent6">
                    <a:lumMod val="50000"/>
                  </a:schemeClr>
                </a:solidFill>
              </a:rPr>
              <a:t>Luis “Conejo” Martínez, Fundador Nut4Nuts</a:t>
            </a:r>
            <a:br>
              <a:rPr lang="es-CL" sz="1800" b="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CL" sz="1800" b="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s-CL" sz="1800" b="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CL" sz="1800" b="0" dirty="0" smtClean="0">
                <a:solidFill>
                  <a:schemeClr val="accent6">
                    <a:lumMod val="50000"/>
                  </a:schemeClr>
                </a:solidFill>
              </a:rPr>
              <a:t>Horst </a:t>
            </a:r>
            <a:r>
              <a:rPr lang="es-CL" sz="1800" b="0" dirty="0" err="1" smtClean="0">
                <a:solidFill>
                  <a:schemeClr val="accent6">
                    <a:lumMod val="50000"/>
                  </a:schemeClr>
                </a:solidFill>
              </a:rPr>
              <a:t>Paulmann</a:t>
            </a:r>
            <a:r>
              <a:rPr lang="es-CL" sz="1800" b="0" dirty="0" smtClean="0">
                <a:solidFill>
                  <a:schemeClr val="accent6">
                    <a:lumMod val="50000"/>
                  </a:schemeClr>
                </a:solidFill>
              </a:rPr>
              <a:t>, Fundador CENCOSUD</a:t>
            </a:r>
            <a:br>
              <a:rPr lang="es-CL" sz="1800" b="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CL" sz="1800" b="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s-CL" sz="1800" b="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CL" sz="1800" b="0" dirty="0" smtClean="0">
                <a:solidFill>
                  <a:schemeClr val="accent6">
                    <a:lumMod val="50000"/>
                  </a:schemeClr>
                </a:solidFill>
              </a:rPr>
              <a:t>Mario </a:t>
            </a:r>
            <a:r>
              <a:rPr lang="es-CL" sz="1800" b="0" dirty="0" err="1" smtClean="0">
                <a:solidFill>
                  <a:schemeClr val="accent6">
                    <a:lumMod val="50000"/>
                  </a:schemeClr>
                </a:solidFill>
              </a:rPr>
              <a:t>Kreutzberger</a:t>
            </a:r>
            <a:r>
              <a:rPr lang="es-CL" sz="1800" b="0" dirty="0" smtClean="0">
                <a:solidFill>
                  <a:schemeClr val="accent6">
                    <a:lumMod val="50000"/>
                  </a:schemeClr>
                </a:solidFill>
              </a:rPr>
              <a:t>, Creador Sábados Gigantes y Gestor Teletón</a:t>
            </a:r>
            <a:br>
              <a:rPr lang="es-CL" sz="1800" b="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CL" sz="1800" b="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s-CL" sz="1800" b="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CL" sz="1800" b="0" dirty="0" smtClean="0">
                <a:solidFill>
                  <a:schemeClr val="accent6">
                    <a:lumMod val="50000"/>
                  </a:schemeClr>
                </a:solidFill>
              </a:rPr>
              <a:t>Oscar Muñoz, Fundador Green </a:t>
            </a:r>
            <a:r>
              <a:rPr lang="es-CL" sz="1800" b="0" dirty="0" err="1" smtClean="0">
                <a:solidFill>
                  <a:schemeClr val="accent6">
                    <a:lumMod val="50000"/>
                  </a:schemeClr>
                </a:solidFill>
              </a:rPr>
              <a:t>Glass</a:t>
            </a:r>
            <a:r>
              <a:rPr lang="es-CL" sz="1800" b="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s-CL" sz="1800" b="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CL" sz="1800" b="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s-CL" sz="1800" b="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CL" sz="1800" b="0" dirty="0" smtClean="0">
                <a:solidFill>
                  <a:schemeClr val="accent6">
                    <a:lumMod val="50000"/>
                  </a:schemeClr>
                </a:solidFill>
              </a:rPr>
              <a:t>Matías Leiva, Fundador La Insolencia</a:t>
            </a:r>
            <a:br>
              <a:rPr lang="es-CL" sz="1800" b="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CL" sz="1800" b="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s-CL" sz="1800" b="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CL" sz="1800" b="0" dirty="0" smtClean="0">
                <a:solidFill>
                  <a:schemeClr val="accent6">
                    <a:lumMod val="50000"/>
                  </a:schemeClr>
                </a:solidFill>
              </a:rPr>
              <a:t>Luis González, Fundador </a:t>
            </a:r>
            <a:r>
              <a:rPr lang="es-CL" sz="1800" b="0" dirty="0" err="1" smtClean="0">
                <a:solidFill>
                  <a:schemeClr val="accent6">
                    <a:lumMod val="50000"/>
                  </a:schemeClr>
                </a:solidFill>
              </a:rPr>
              <a:t>Wilug</a:t>
            </a:r>
            <a:endParaRPr lang="es-CL" sz="1800" b="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42949" y="6235266"/>
            <a:ext cx="4740322" cy="424842"/>
          </a:xfrm>
        </p:spPr>
        <p:txBody>
          <a:bodyPr>
            <a:normAutofit fontScale="92500"/>
          </a:bodyPr>
          <a:lstStyle/>
          <a:p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(haz una pequeña referencia de cada uno de ellos)</a:t>
            </a:r>
            <a:endParaRPr lang="es-CL" sz="1600" dirty="0"/>
          </a:p>
        </p:txBody>
      </p:sp>
      <p:sp>
        <p:nvSpPr>
          <p:cNvPr id="4" name="CuadroTexto 3"/>
          <p:cNvSpPr txBox="1"/>
          <p:nvPr/>
        </p:nvSpPr>
        <p:spPr>
          <a:xfrm>
            <a:off x="2442949" y="5418162"/>
            <a:ext cx="8952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 smtClean="0"/>
              <a:t>EJEMPLO DE EMPRENDEDORES</a:t>
            </a:r>
            <a:endParaRPr lang="es-CL" sz="3600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059" y="5415078"/>
            <a:ext cx="1272209" cy="96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139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03581" y="742120"/>
            <a:ext cx="11304105" cy="3352801"/>
          </a:xfrm>
        </p:spPr>
        <p:txBody>
          <a:bodyPr>
            <a:noAutofit/>
          </a:bodyPr>
          <a:lstStyle/>
          <a:p>
            <a:r>
              <a:rPr lang="es-CL" sz="1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1.-  </a:t>
            </a:r>
            <a:r>
              <a:rPr lang="es-CL" sz="1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s-CL" sz="1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 de emprendimiento </a:t>
            </a:r>
            <a:r>
              <a:rPr lang="es-CL" sz="1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harías </a:t>
            </a:r>
            <a:r>
              <a:rPr lang="es-CL" sz="1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que </a:t>
            </a:r>
            <a:r>
              <a:rPr lang="es-CL" sz="1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 barrio logre </a:t>
            </a:r>
            <a:r>
              <a:rPr lang="es-CL" sz="1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 calidad de vida?</a:t>
            </a:r>
            <a:br>
              <a:rPr lang="es-CL" sz="1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sz="1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L" sz="1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sz="1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2.-  Es buena idea, que los jóvenes generen emprendimiento social, o es deber del </a:t>
            </a:r>
            <a:r>
              <a:rPr lang="es-CL" sz="1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Estado? </a:t>
            </a:r>
            <a:br>
              <a:rPr lang="es-CL" sz="1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sz="1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1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</a:t>
            </a:r>
            <a:r>
              <a:rPr lang="es-CL" sz="1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Justifique su respuesta)</a:t>
            </a:r>
            <a:br>
              <a:rPr lang="es-CL" sz="1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sz="1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L" sz="1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sz="1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3.- </a:t>
            </a:r>
            <a:r>
              <a:rPr lang="es-CL" sz="1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s-CL" sz="1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verdadero emprendedor social, es aquel que reconoce un problema y usa sus habilidades para  </a:t>
            </a:r>
            <a:r>
              <a:rPr lang="es-CL" sz="1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br>
              <a:rPr lang="es-CL" sz="1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sz="1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1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organizar</a:t>
            </a:r>
            <a:r>
              <a:rPr lang="es-CL" sz="1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CL" sz="1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L" sz="1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sz="1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L" sz="1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sz="1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CL" sz="1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relación a lo anterior, qué forma utilizarían para determinar problemas o necesidades de un barrio determinado?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42949" y="6235266"/>
            <a:ext cx="8952932" cy="457082"/>
          </a:xfrm>
        </p:spPr>
        <p:txBody>
          <a:bodyPr>
            <a:normAutofit/>
          </a:bodyPr>
          <a:lstStyle/>
          <a:p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(Realiza la siguiente actividad a lo más con 1 compañero)</a:t>
            </a:r>
            <a:endParaRPr lang="es-CL" sz="1600" dirty="0"/>
          </a:p>
        </p:txBody>
      </p:sp>
      <p:sp>
        <p:nvSpPr>
          <p:cNvPr id="4" name="CuadroTexto 3"/>
          <p:cNvSpPr txBox="1"/>
          <p:nvPr/>
        </p:nvSpPr>
        <p:spPr>
          <a:xfrm>
            <a:off x="2442949" y="5418162"/>
            <a:ext cx="8952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 smtClean="0"/>
              <a:t>ACTIVIDADES</a:t>
            </a:r>
            <a:endParaRPr lang="es-CL" sz="3600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059" y="5415078"/>
            <a:ext cx="1272209" cy="96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362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CONSULTAS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Profesor: Mauricio Marín Zúñiga</a:t>
            </a:r>
          </a:p>
          <a:p>
            <a:r>
              <a:rPr lang="es-CL" dirty="0" smtClean="0"/>
              <a:t>Mail: coordinadortp2018@gmail.com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072819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Ci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TM03457503[[fn=Citable]]</Template>
  <TotalTime>144</TotalTime>
  <Words>110</Words>
  <Application>Microsoft Office PowerPoint</Application>
  <PresentationFormat>Panorámica</PresentationFormat>
  <Paragraphs>15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2</vt:lpstr>
      <vt:lpstr>Citable</vt:lpstr>
      <vt:lpstr>¿Cuántos emprendedores hay?  </vt:lpstr>
      <vt:lpstr>Emprendedor empresario:   - Persona con gran liderazgo.                                                      - Destrezas administrativas para gestionar negocios.                                                      - Posee un alto nivel de contactos.   Interemprendedor:               - Trabajador dependiente, adquiere la mayor cantidad de                                                                                                                                                            conocimiento de una empresa en la que halla trabajado.  Intraemprendedor:              - Trabajador dependiente, que debe elaborar nuevas ideas                                                           de negocios cuando está en ella.  Emprendedor social:            - Persona que trabaja para el bien común de la sociedad,                                                             trabaja sin fines de lucro u ONGs</vt:lpstr>
      <vt:lpstr>Fernando Fischmann, Fundador de Crystal Lagoons  Marcelo Guital, creador de Aguas Benedictino  Luis “Conejo” Martínez, Fundador Nut4Nuts  Horst Paulmann, Fundador CENCOSUD  Mario Kreutzberger, Creador Sábados Gigantes y Gestor Teletón  Oscar Muñoz, Fundador Green Glass  Matías Leiva, Fundador La Insolencia  Luis González, Fundador Wilug</vt:lpstr>
      <vt:lpstr>1.-  Que idea de emprendimiento harías para que tu barrio logre mejor calidad de vida?  2.-  Es buena idea, que los jóvenes generen emprendimiento social, o es deber del Estado?        (Justifique su respuesta)  3.-  Un verdadero emprendedor social, es aquel que reconoce un problema y usa sus habilidades para            organizar.   En relación a lo anterior, qué forma utilizarían para determinar problemas o necesidades de un barrio determinado?</vt:lpstr>
      <vt:lpstr>CONSULTAS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¿Cuántos emprendedores hay?  -Tipos de emprendedores…</dc:title>
  <dc:creator>Mauricio Marin</dc:creator>
  <cp:lastModifiedBy>Mauricio Marin</cp:lastModifiedBy>
  <cp:revision>10</cp:revision>
  <dcterms:created xsi:type="dcterms:W3CDTF">2020-03-24T21:06:09Z</dcterms:created>
  <dcterms:modified xsi:type="dcterms:W3CDTF">2020-03-25T00:37:03Z</dcterms:modified>
</cp:coreProperties>
</file>