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44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10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83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837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921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98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323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90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464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5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75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197A-5E4D-448D-88DE-8CBCDFE14F6E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E167-5B02-4322-9D4E-4D66F5615D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223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POTENCIAL DE MEMBRANA DE UNA NEURONA.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PROFESORA: BERTA E.CASTRO CH.</a:t>
            </a:r>
          </a:p>
          <a:p>
            <a:r>
              <a:rPr lang="es-CL" dirty="0" smtClean="0"/>
              <a:t>SEMANA DEL 06 AL 10 DE ABRIL DEL 2020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16561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10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88831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23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04665"/>
            <a:ext cx="367240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4381"/>
            <a:ext cx="2520279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27984" y="2828836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¿De qué manera se denomina esta etapa?</a:t>
            </a:r>
          </a:p>
          <a:p>
            <a:endParaRPr lang="es-ES" dirty="0" smtClean="0"/>
          </a:p>
          <a:p>
            <a:r>
              <a:rPr lang="es-ES" dirty="0" smtClean="0"/>
              <a:t>Explica el potencial que se encuentra en este momento.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55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53" y="476673"/>
            <a:ext cx="3404479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665628"/>
            <a:ext cx="24257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292080" y="2690336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¿Qué movimiento iónico caracteriza esta etapa?</a:t>
            </a:r>
          </a:p>
          <a:p>
            <a:endParaRPr lang="es-ES" dirty="0" smtClean="0"/>
          </a:p>
          <a:p>
            <a:r>
              <a:rPr lang="es-ES" dirty="0" smtClean="0"/>
              <a:t>¿Qué consecuencia tiene sobre la polaridad de la membrana?</a:t>
            </a:r>
            <a:endParaRPr lang="es-ES" dirty="0"/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933450" y="2852936"/>
            <a:ext cx="1334294" cy="812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 flipV="1">
            <a:off x="2915816" y="692696"/>
            <a:ext cx="360040" cy="2972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7"/>
            <a:ext cx="37177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2133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36096" y="2967335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Describe los cambios que aparecen en esta imagen, en términos de flujo de iones y apertura o cierre de canales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48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1"/>
            <a:ext cx="3312368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924944"/>
            <a:ext cx="210782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3105835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Explica la forma en que se retorna finalmente al estado de reposo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87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0689"/>
            <a:ext cx="34171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4147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2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APRENDIZAJE ESPERADO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Examinar las propiedades eléctricas de la membrana que determinan el potencial de reposo y el potencial de acción.</a:t>
            </a:r>
          </a:p>
          <a:p>
            <a:r>
              <a:rPr lang="es-ES" dirty="0" smtClean="0"/>
              <a:t>Valorar el significado del impulso nervioso en el marco de la actividad del sistema nervioso.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37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CONOCIMIENTOS PREVIOS.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ESTRUCTURA Y FUNCIÓN DE MEMBRANAS</a:t>
            </a:r>
          </a:p>
          <a:p>
            <a:r>
              <a:rPr lang="es-ES" dirty="0" smtClean="0"/>
              <a:t>1.Componentes de las membranas biológicas 2.Modelo del Mosaico fluido y propiedades de las membranas </a:t>
            </a:r>
          </a:p>
          <a:p>
            <a:r>
              <a:rPr lang="es-ES" dirty="0"/>
              <a:t>3</a:t>
            </a:r>
            <a:r>
              <a:rPr lang="es-ES" dirty="0" smtClean="0"/>
              <a:t>.Tipos de transporte 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209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052736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LAS MEMBRANAS BIOLÓGICAS SON SEMIPERMEABLES</a:t>
            </a:r>
          </a:p>
          <a:p>
            <a:r>
              <a:rPr lang="es-ES" dirty="0" smtClean="0"/>
              <a:t>NO PERMITEN EL PASO LIBRE DE COMPUESTOS POLARES O CARGADOS  O IONES.</a:t>
            </a:r>
          </a:p>
          <a:p>
            <a:r>
              <a:rPr lang="es-CL" dirty="0" smtClean="0"/>
              <a:t>EL MOVIMIENTOS DE COMPUESTOS POLARES O CARGADOS O IONES</a:t>
            </a:r>
          </a:p>
          <a:p>
            <a:r>
              <a:rPr lang="es-CL" dirty="0" smtClean="0"/>
              <a:t>A TRAVÉS DE LAS MEMBRANAS BIOLÓGICAS REQUIERE DE</a:t>
            </a:r>
          </a:p>
          <a:p>
            <a:r>
              <a:rPr lang="es-CL" dirty="0" smtClean="0"/>
              <a:t>TRANSPORTADORES   DE NATURALEZA PROTEICA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7062"/>
            <a:ext cx="7344816" cy="328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2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Impulso nervioso</a:t>
            </a:r>
            <a:br>
              <a:rPr lang="es-CL" dirty="0" smtClean="0"/>
            </a:br>
            <a:r>
              <a:rPr lang="es-CL" dirty="0" smtClean="0"/>
              <a:t>POTENCIAL DE REPOSO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400" dirty="0" smtClean="0"/>
              <a:t>A través de la siguiente imagen explica los distintos estados por los que pasa una célula   nerviosa.</a:t>
            </a:r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060849"/>
            <a:ext cx="490696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352927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34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          .</a:t>
            </a:r>
            <a:br>
              <a:rPr lang="es-CL" dirty="0" smtClean="0"/>
            </a:br>
            <a:r>
              <a:rPr lang="es-CL" sz="2200" dirty="0" smtClean="0"/>
              <a:t>POTENCIAL DE REPOSO.</a:t>
            </a:r>
            <a:endParaRPr lang="es-CL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Explica la distribución de cargas que se produce durante el estado de reposo neuronal. Ayúdate de la siguiente tabla.</a:t>
            </a:r>
          </a:p>
          <a:p>
            <a:endParaRPr lang="es-CL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9" y="484280"/>
            <a:ext cx="3527623" cy="9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20888"/>
            <a:ext cx="85407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59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Potencial de reposo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000" b="1" dirty="0" smtClean="0">
                <a:solidFill>
                  <a:srgbClr val="000000"/>
                </a:solidFill>
                <a:latin typeface="Lucida Sans Unicode" pitchFamily="34" charset="0"/>
              </a:rPr>
              <a:t>¿Qué papel juegan los conductos iónicos pasivos durante el estado de reposo o polarizado de la neurona?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es-MX" sz="20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4" name="Picture 5" descr="NEURONA III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348879"/>
            <a:ext cx="7056784" cy="4042395"/>
          </a:xfrm>
          <a:prstGeom prst="rect">
            <a:avLst/>
          </a:prstGeom>
          <a:noFill/>
          <a:ln w="76200" cmpd="tri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8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Potencial de reposo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s-ES" sz="1800" dirty="0" smtClean="0"/>
              <a:t>¿Qué diferencia tiene el funcionamiento de los conductos iónicos pasivos y los activados por voltaje? ¿Qué participación tienen  estos últimos en el potencial de acción?</a:t>
            </a:r>
          </a:p>
          <a:p>
            <a:endParaRPr lang="es-ES" sz="1800" dirty="0" smtClean="0"/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61292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78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Potencial de acción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potencial de la membrana neuronal se puede medir, tanto en reposo como en acción. El gráfico muestra el resultado de la estimulación neuronal y las modificaciones que éste experimenta. A continuación explicaremos como es que se desencadenan estos cambios.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9176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340</Words>
  <Application>Microsoft Office PowerPoint</Application>
  <PresentationFormat>Presentación en pantalla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POTENCIAL DE MEMBRANA DE UNA NEURONA.</vt:lpstr>
      <vt:lpstr>APRENDIZAJE ESPERADO</vt:lpstr>
      <vt:lpstr>CONOCIMIENTOS PREVIOS.</vt:lpstr>
      <vt:lpstr>Presentación de PowerPoint</vt:lpstr>
      <vt:lpstr>Impulso nervioso POTENCIAL DE REPOSO</vt:lpstr>
      <vt:lpstr>          . POTENCIAL DE REPOSO.</vt:lpstr>
      <vt:lpstr>Potencial de reposo</vt:lpstr>
      <vt:lpstr>Potencial de reposo </vt:lpstr>
      <vt:lpstr>Potencial de 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POTENCIAL DE MEMBRANA DE UNA NEURONA.</dc:title>
  <dc:creator>BERTA ELENA CASTRO CHAVEZ</dc:creator>
  <cp:lastModifiedBy>BERTA ELENA CASTRO CHAVEZ</cp:lastModifiedBy>
  <cp:revision>19</cp:revision>
  <dcterms:created xsi:type="dcterms:W3CDTF">2020-04-04T19:24:50Z</dcterms:created>
  <dcterms:modified xsi:type="dcterms:W3CDTF">2020-04-06T19:31:34Z</dcterms:modified>
</cp:coreProperties>
</file>